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57" r:id="rId9"/>
    <p:sldId id="258" r:id="rId10"/>
    <p:sldId id="260" r:id="rId11"/>
    <p:sldId id="261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56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NWhR61eU9Y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NWhR61eU9Y" TargetMode="Externa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04i8tnfA1k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04i8tnfA1k" TargetMode="Externa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Hff2W51wZ8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Hff2W51wZ8" TargetMode="Externa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gmIucYKiZM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gmIucYKiZM" TargetMode="Externa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hzCOXgmYQU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2hzCOXgmYQU" TargetMode="Externa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Microsoft  Teams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08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Class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https://www.youtube.com/watch?v=pNWhR61eU9Y</a:t>
            </a:r>
            <a:endParaRPr lang="en-US" dirty="0"/>
          </a:p>
          <a:p>
            <a:r>
              <a:rPr lang="en-US" dirty="0"/>
              <a:t>This video shows how to upload files and load content</a:t>
            </a:r>
          </a:p>
          <a:p>
            <a:endParaRPr lang="en-US" dirty="0"/>
          </a:p>
        </p:txBody>
      </p:sp>
      <p:pic>
        <p:nvPicPr>
          <p:cNvPr id="4" name="pNWhR61eU9Y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816808" y="3006365"/>
            <a:ext cx="4384511" cy="328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91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Customize Learning with Teams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https://www.youtube.com/watch?v=104i8tnfA1k</a:t>
            </a:r>
            <a:endParaRPr lang="en-US" dirty="0"/>
          </a:p>
          <a:p>
            <a:r>
              <a:rPr lang="en-US" dirty="0"/>
              <a:t>Differentiate Instruction</a:t>
            </a:r>
          </a:p>
          <a:p>
            <a:r>
              <a:rPr lang="en-US" dirty="0"/>
              <a:t>Add an app to tabs</a:t>
            </a:r>
          </a:p>
          <a:p>
            <a:r>
              <a:rPr lang="en-US" dirty="0"/>
              <a:t>Introduces planner app</a:t>
            </a:r>
          </a:p>
          <a:p>
            <a:endParaRPr lang="en-US" dirty="0"/>
          </a:p>
        </p:txBody>
      </p:sp>
      <p:pic>
        <p:nvPicPr>
          <p:cNvPr id="4" name="104i8tnfA1k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343192" y="3505985"/>
            <a:ext cx="4403365" cy="330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75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Increase Student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19753"/>
            <a:ext cx="8915400" cy="4591469"/>
          </a:xfrm>
        </p:spPr>
        <p:txBody>
          <a:bodyPr/>
          <a:lstStyle/>
          <a:p>
            <a:r>
              <a:rPr lang="en-US" dirty="0">
                <a:hlinkClick r:id="rId3"/>
              </a:rPr>
              <a:t>https://www.youtube.com/watch?v=oHff2W51wZ8</a:t>
            </a:r>
            <a:endParaRPr lang="en-US" dirty="0"/>
          </a:p>
          <a:p>
            <a:r>
              <a:rPr lang="en-US" dirty="0"/>
              <a:t>Comments tab</a:t>
            </a:r>
          </a:p>
          <a:p>
            <a:pPr lvl="1"/>
            <a:r>
              <a:rPr lang="en-US" dirty="0"/>
              <a:t>Students can comment on assignments</a:t>
            </a:r>
          </a:p>
          <a:p>
            <a:pPr lvl="1"/>
            <a:r>
              <a:rPr lang="en-US" dirty="0"/>
              <a:t>Teachers can pose questions</a:t>
            </a:r>
          </a:p>
          <a:p>
            <a:pPr lvl="1"/>
            <a:r>
              <a:rPr lang="en-US" dirty="0"/>
              <a:t>Announcements can be posted</a:t>
            </a:r>
          </a:p>
          <a:p>
            <a:r>
              <a:rPr lang="en-US" dirty="0"/>
              <a:t>Students can have conversations with each other about projects</a:t>
            </a:r>
          </a:p>
          <a:p>
            <a:endParaRPr lang="en-US" dirty="0"/>
          </a:p>
        </p:txBody>
      </p:sp>
      <p:pic>
        <p:nvPicPr>
          <p:cNvPr id="4" name="oHff2W51wZ8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222060" y="3676454"/>
            <a:ext cx="4137239" cy="310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27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Microsoft Teams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Microsoft Classroom has been replaced by Microsoft Teams</a:t>
            </a:r>
          </a:p>
          <a:p>
            <a:pPr lvl="1"/>
            <a:r>
              <a:rPr lang="en-US" dirty="0"/>
              <a:t>Similar with a few improvements</a:t>
            </a:r>
          </a:p>
          <a:p>
            <a:pPr lvl="1"/>
            <a:r>
              <a:rPr lang="en-US" dirty="0"/>
              <a:t>Your classes should already be loaded</a:t>
            </a:r>
          </a:p>
          <a:p>
            <a:pPr lvl="2"/>
            <a:r>
              <a:rPr lang="en-US" dirty="0"/>
              <a:t>You can add a teacher</a:t>
            </a:r>
          </a:p>
          <a:p>
            <a:pPr lvl="3"/>
            <a:r>
              <a:rPr lang="en-US" dirty="0"/>
              <a:t>If you co-teach or would like SWD teachers to have access to class materials</a:t>
            </a:r>
          </a:p>
          <a:p>
            <a:pPr lvl="1"/>
            <a:r>
              <a:rPr lang="en-US" dirty="0"/>
              <a:t>If you click on the class name</a:t>
            </a:r>
          </a:p>
          <a:p>
            <a:pPr lvl="2"/>
            <a:r>
              <a:rPr lang="en-US" dirty="0"/>
              <a:t>You  will see the list of members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4200" y="3935648"/>
            <a:ext cx="3835400" cy="27429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4694513"/>
            <a:ext cx="3351212" cy="2163487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6477000" y="4022411"/>
            <a:ext cx="2717800" cy="562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141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Conversations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24000"/>
            <a:ext cx="8915400" cy="4387222"/>
          </a:xfrm>
        </p:spPr>
        <p:txBody>
          <a:bodyPr/>
          <a:lstStyle/>
          <a:p>
            <a:r>
              <a:rPr lang="en-US" dirty="0"/>
              <a:t>@ mention</a:t>
            </a:r>
          </a:p>
          <a:p>
            <a:pPr lvl="1"/>
            <a:r>
              <a:rPr lang="en-US" dirty="0"/>
              <a:t>Use this to direct a message to an individual or the whole class</a:t>
            </a:r>
          </a:p>
          <a:p>
            <a:pPr lvl="1"/>
            <a:r>
              <a:rPr lang="en-US" dirty="0"/>
              <a:t>Can chat as a class, in groups, or with individuals</a:t>
            </a:r>
          </a:p>
          <a:p>
            <a:pPr lvl="1"/>
            <a:r>
              <a:rPr lang="en-US" dirty="0"/>
              <a:t>Can meet in a video chat (coming soon) called Meet Now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Channels</a:t>
            </a:r>
          </a:p>
          <a:p>
            <a:pPr lvl="1"/>
            <a:r>
              <a:rPr lang="en-US" dirty="0"/>
              <a:t>A way to divide into categories like units of study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3497" y="3934562"/>
            <a:ext cx="2828925" cy="2876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9212" y="3093723"/>
            <a:ext cx="5943600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663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 all of the files for your classroom, club, or professional learning community in single space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360" y="2825060"/>
            <a:ext cx="5935422" cy="391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212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Notebook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49680"/>
            <a:ext cx="8915400" cy="4661542"/>
          </a:xfrm>
        </p:spPr>
        <p:txBody>
          <a:bodyPr/>
          <a:lstStyle/>
          <a:p>
            <a:r>
              <a:rPr lang="en-US" dirty="0"/>
              <a:t>personal workspace for every student</a:t>
            </a:r>
          </a:p>
          <a:p>
            <a:r>
              <a:rPr lang="en-US" dirty="0"/>
              <a:t>a content library for handouts</a:t>
            </a:r>
          </a:p>
          <a:p>
            <a:r>
              <a:rPr lang="en-US" dirty="0"/>
              <a:t>a collaboration space for lessons and creative activities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360" y="2530570"/>
            <a:ext cx="5101590" cy="386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917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Upload assignments under the “general” tab for each class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161" y="2716935"/>
            <a:ext cx="5943698" cy="353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256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Your Own Tabs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your own tabs by clicking on the + symbol</a:t>
            </a:r>
          </a:p>
          <a:p>
            <a:pPr lvl="1"/>
            <a:r>
              <a:rPr lang="en-US" dirty="0"/>
              <a:t>Examples</a:t>
            </a:r>
          </a:p>
          <a:p>
            <a:pPr lvl="2"/>
            <a:r>
              <a:rPr lang="en-US" dirty="0"/>
              <a:t>A science teacher may want a tab for labs</a:t>
            </a:r>
          </a:p>
          <a:p>
            <a:pPr lvl="2"/>
            <a:r>
              <a:rPr lang="en-US" dirty="0"/>
              <a:t>A math teacher may want a tab for example problems</a:t>
            </a:r>
          </a:p>
          <a:p>
            <a:pPr lvl="2"/>
            <a:r>
              <a:rPr lang="en-US" dirty="0"/>
              <a:t>A teacher may make a tab for vocabulary terms for each unit</a:t>
            </a:r>
          </a:p>
          <a:p>
            <a:pPr lvl="2"/>
            <a:r>
              <a:rPr lang="en-US" dirty="0"/>
              <a:t>You can also create a tab for apps that your students use often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4695" y="4606266"/>
            <a:ext cx="6381750" cy="183832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8274205" y="3746810"/>
            <a:ext cx="2051824" cy="1527717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894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Teams in Your Classroom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https://www.youtube.com/watch?v=ZgmIucYKiZM</a:t>
            </a:r>
            <a:endParaRPr lang="en-US" dirty="0"/>
          </a:p>
          <a:p>
            <a:r>
              <a:rPr lang="en-US" dirty="0"/>
              <a:t>An introduction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ZgmIucYKiZM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080000" y="2667000"/>
            <a:ext cx="5459167" cy="409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4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Learning Community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https://www.youtube.com/watch?v=2hzCOXgmYQU</a:t>
            </a:r>
            <a:endParaRPr lang="en-US" dirty="0"/>
          </a:p>
          <a:p>
            <a:r>
              <a:rPr lang="en-US" dirty="0"/>
              <a:t>Use Teams to collaborate with staff members, sports teams, or clubs</a:t>
            </a:r>
          </a:p>
          <a:p>
            <a:pPr lvl="1"/>
            <a:r>
              <a:rPr lang="en-US" dirty="0"/>
              <a:t>Share files</a:t>
            </a:r>
          </a:p>
          <a:p>
            <a:pPr lvl="1"/>
            <a:r>
              <a:rPr lang="en-US" dirty="0"/>
              <a:t>Conversations</a:t>
            </a:r>
          </a:p>
          <a:p>
            <a:pPr lvl="2"/>
            <a:r>
              <a:rPr lang="en-US" dirty="0"/>
              <a:t>Book studies</a:t>
            </a:r>
          </a:p>
          <a:p>
            <a:pPr lvl="2"/>
            <a:r>
              <a:rPr lang="en-US" dirty="0"/>
              <a:t>Data share</a:t>
            </a:r>
          </a:p>
          <a:p>
            <a:pPr lvl="2"/>
            <a:r>
              <a:rPr lang="en-US" dirty="0"/>
              <a:t>Share articles</a:t>
            </a:r>
          </a:p>
          <a:p>
            <a:pPr lvl="2"/>
            <a:r>
              <a:rPr lang="en-US" dirty="0"/>
              <a:t>Upload practice schedules</a:t>
            </a:r>
          </a:p>
          <a:p>
            <a:pPr lvl="2"/>
            <a:r>
              <a:rPr lang="en-US" dirty="0"/>
              <a:t>Post plays</a:t>
            </a:r>
          </a:p>
          <a:p>
            <a:pPr lvl="2"/>
            <a:r>
              <a:rPr lang="en-US" dirty="0"/>
              <a:t>Give field trip information</a:t>
            </a:r>
          </a:p>
          <a:p>
            <a:pPr lvl="2"/>
            <a:endParaRPr lang="en-US" dirty="0"/>
          </a:p>
        </p:txBody>
      </p:sp>
      <p:pic>
        <p:nvPicPr>
          <p:cNvPr id="4" name="2hzCOXgmYQU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840628" y="3180760"/>
            <a:ext cx="4902986" cy="367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12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113</TotalTime>
  <Words>382</Words>
  <Application>Microsoft Office PowerPoint</Application>
  <PresentationFormat>Widescreen</PresentationFormat>
  <Paragraphs>64</Paragraphs>
  <Slides>12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Wisp</vt:lpstr>
      <vt:lpstr>Microsoft  Teams</vt:lpstr>
      <vt:lpstr>Microsoft Teams</vt:lpstr>
      <vt:lpstr>Conversations Tab</vt:lpstr>
      <vt:lpstr>Files Tab</vt:lpstr>
      <vt:lpstr>Class Notebook Tab</vt:lpstr>
      <vt:lpstr>Assignments Tab</vt:lpstr>
      <vt:lpstr>Create Your Own Tabs</vt:lpstr>
      <vt:lpstr>Using Teams in Your Classroom</vt:lpstr>
      <vt:lpstr>Professional Learning Community</vt:lpstr>
      <vt:lpstr>Creating Class Content</vt:lpstr>
      <vt:lpstr>Customize Learning with Teams</vt:lpstr>
      <vt:lpstr>Increase Student Engagement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 Teams</dc:title>
  <dc:creator>Siolka Marcy</dc:creator>
  <cp:lastModifiedBy>Siolka Marcy</cp:lastModifiedBy>
  <cp:revision>14</cp:revision>
  <dcterms:created xsi:type="dcterms:W3CDTF">2017-08-24T03:02:47Z</dcterms:created>
  <dcterms:modified xsi:type="dcterms:W3CDTF">2017-08-29T02:47:48Z</dcterms:modified>
</cp:coreProperties>
</file>