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570106-5B20-48BE-BE16-02E57FCCDFA8}" v="28" dt="2019-08-18T01:31:08.6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4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olka Marcy" userId="8c82ce0f-a1b4-49d0-afd1-ff7017c585f1" providerId="ADAL" clId="{D7570106-5B20-48BE-BE16-02E57FCCDFA8}"/>
    <pc:docChg chg="custSel addSld modSld sldOrd">
      <pc:chgData name="Siolka Marcy" userId="8c82ce0f-a1b4-49d0-afd1-ff7017c585f1" providerId="ADAL" clId="{D7570106-5B20-48BE-BE16-02E57FCCDFA8}" dt="2019-08-23T16:58:35.268" v="171" actId="20577"/>
      <pc:docMkLst>
        <pc:docMk/>
      </pc:docMkLst>
      <pc:sldChg chg="modSp">
        <pc:chgData name="Siolka Marcy" userId="8c82ce0f-a1b4-49d0-afd1-ff7017c585f1" providerId="ADAL" clId="{D7570106-5B20-48BE-BE16-02E57FCCDFA8}" dt="2019-08-23T16:58:35.268" v="171" actId="20577"/>
        <pc:sldMkLst>
          <pc:docMk/>
          <pc:sldMk cId="0" sldId="260"/>
        </pc:sldMkLst>
        <pc:spChg chg="mod">
          <ac:chgData name="Siolka Marcy" userId="8c82ce0f-a1b4-49d0-afd1-ff7017c585f1" providerId="ADAL" clId="{D7570106-5B20-48BE-BE16-02E57FCCDFA8}" dt="2019-08-23T16:58:35.268" v="171" actId="20577"/>
          <ac:spMkLst>
            <pc:docMk/>
            <pc:sldMk cId="0" sldId="260"/>
            <ac:spMk id="3" creationId="{00000000-0000-0000-0000-000000000000}"/>
          </ac:spMkLst>
        </pc:spChg>
      </pc:sldChg>
      <pc:sldChg chg="addSp delSp modSp">
        <pc:chgData name="Siolka Marcy" userId="8c82ce0f-a1b4-49d0-afd1-ff7017c585f1" providerId="ADAL" clId="{D7570106-5B20-48BE-BE16-02E57FCCDFA8}" dt="2019-08-18T01:24:27.495" v="89"/>
        <pc:sldMkLst>
          <pc:docMk/>
          <pc:sldMk cId="0" sldId="261"/>
        </pc:sldMkLst>
        <pc:spChg chg="add mod">
          <ac:chgData name="Siolka Marcy" userId="8c82ce0f-a1b4-49d0-afd1-ff7017c585f1" providerId="ADAL" clId="{D7570106-5B20-48BE-BE16-02E57FCCDFA8}" dt="2019-08-18T01:23:56.561" v="85" actId="20577"/>
          <ac:spMkLst>
            <pc:docMk/>
            <pc:sldMk cId="0" sldId="261"/>
            <ac:spMk id="3" creationId="{0F48C900-CFD4-4719-A7D6-AEC42C92129D}"/>
          </ac:spMkLst>
        </pc:spChg>
        <pc:spChg chg="add del mod">
          <ac:chgData name="Siolka Marcy" userId="8c82ce0f-a1b4-49d0-afd1-ff7017c585f1" providerId="ADAL" clId="{D7570106-5B20-48BE-BE16-02E57FCCDFA8}" dt="2019-08-18T01:22:59.596" v="66" actId="478"/>
          <ac:spMkLst>
            <pc:docMk/>
            <pc:sldMk cId="0" sldId="261"/>
            <ac:spMk id="6" creationId="{B403CF6F-12B3-4F42-A3F1-42056D8F2EF9}"/>
          </ac:spMkLst>
        </pc:spChg>
        <pc:picChg chg="del">
          <ac:chgData name="Siolka Marcy" userId="8c82ce0f-a1b4-49d0-afd1-ff7017c585f1" providerId="ADAL" clId="{D7570106-5B20-48BE-BE16-02E57FCCDFA8}" dt="2019-08-18T01:22:50.381" v="64" actId="478"/>
          <ac:picMkLst>
            <pc:docMk/>
            <pc:sldMk cId="0" sldId="261"/>
            <ac:picMk id="4" creationId="{00000000-0000-0000-0000-000000000000}"/>
          </ac:picMkLst>
        </pc:picChg>
        <pc:picChg chg="add mod">
          <ac:chgData name="Siolka Marcy" userId="8c82ce0f-a1b4-49d0-afd1-ff7017c585f1" providerId="ADAL" clId="{D7570106-5B20-48BE-BE16-02E57FCCDFA8}" dt="2019-08-18T01:24:27.495" v="89"/>
          <ac:picMkLst>
            <pc:docMk/>
            <pc:sldMk cId="0" sldId="261"/>
            <ac:picMk id="8" creationId="{BBAC3A71-690C-43B3-ADC8-19240272A4AD}"/>
          </ac:picMkLst>
        </pc:picChg>
        <pc:picChg chg="add mod">
          <ac:chgData name="Siolka Marcy" userId="8c82ce0f-a1b4-49d0-afd1-ff7017c585f1" providerId="ADAL" clId="{D7570106-5B20-48BE-BE16-02E57FCCDFA8}" dt="2019-08-18T01:24:15.803" v="87" actId="1076"/>
          <ac:picMkLst>
            <pc:docMk/>
            <pc:sldMk cId="0" sldId="261"/>
            <ac:picMk id="1025" creationId="{A9B6FF58-51FE-4854-985D-83EE65FAE8F7}"/>
          </ac:picMkLst>
        </pc:picChg>
      </pc:sldChg>
      <pc:sldChg chg="addSp delSp modSp">
        <pc:chgData name="Siolka Marcy" userId="8c82ce0f-a1b4-49d0-afd1-ff7017c585f1" providerId="ADAL" clId="{D7570106-5B20-48BE-BE16-02E57FCCDFA8}" dt="2019-08-18T01:31:24.044" v="146" actId="1076"/>
        <pc:sldMkLst>
          <pc:docMk/>
          <pc:sldMk cId="0" sldId="262"/>
        </pc:sldMkLst>
        <pc:spChg chg="mod">
          <ac:chgData name="Siolka Marcy" userId="8c82ce0f-a1b4-49d0-afd1-ff7017c585f1" providerId="ADAL" clId="{D7570106-5B20-48BE-BE16-02E57FCCDFA8}" dt="2019-08-18T01:29:47.839" v="128" actId="20577"/>
          <ac:spMkLst>
            <pc:docMk/>
            <pc:sldMk cId="0" sldId="262"/>
            <ac:spMk id="2" creationId="{00000000-0000-0000-0000-000000000000}"/>
          </ac:spMkLst>
        </pc:spChg>
        <pc:spChg chg="add mod">
          <ac:chgData name="Siolka Marcy" userId="8c82ce0f-a1b4-49d0-afd1-ff7017c585f1" providerId="ADAL" clId="{D7570106-5B20-48BE-BE16-02E57FCCDFA8}" dt="2019-08-18T01:30:20.119" v="139" actId="1076"/>
          <ac:spMkLst>
            <pc:docMk/>
            <pc:sldMk cId="0" sldId="262"/>
            <ac:spMk id="5" creationId="{87FECEC6-7678-4D7E-A102-82149B8D83D8}"/>
          </ac:spMkLst>
        </pc:spChg>
        <pc:picChg chg="del">
          <ac:chgData name="Siolka Marcy" userId="8c82ce0f-a1b4-49d0-afd1-ff7017c585f1" providerId="ADAL" clId="{D7570106-5B20-48BE-BE16-02E57FCCDFA8}" dt="2019-08-18T01:29:52.936" v="129" actId="478"/>
          <ac:picMkLst>
            <pc:docMk/>
            <pc:sldMk cId="0" sldId="262"/>
            <ac:picMk id="4" creationId="{00000000-0000-0000-0000-000000000000}"/>
          </ac:picMkLst>
        </pc:picChg>
        <pc:picChg chg="add mod">
          <ac:chgData name="Siolka Marcy" userId="8c82ce0f-a1b4-49d0-afd1-ff7017c585f1" providerId="ADAL" clId="{D7570106-5B20-48BE-BE16-02E57FCCDFA8}" dt="2019-08-18T01:31:24.044" v="146" actId="1076"/>
          <ac:picMkLst>
            <pc:docMk/>
            <pc:sldMk cId="0" sldId="262"/>
            <ac:picMk id="6" creationId="{D248437B-CE93-43C0-B4BC-EACACDB295DE}"/>
          </ac:picMkLst>
        </pc:picChg>
        <pc:cxnChg chg="add mod">
          <ac:chgData name="Siolka Marcy" userId="8c82ce0f-a1b4-49d0-afd1-ff7017c585f1" providerId="ADAL" clId="{D7570106-5B20-48BE-BE16-02E57FCCDFA8}" dt="2019-08-18T01:31:03.218" v="143" actId="11529"/>
          <ac:cxnSpMkLst>
            <pc:docMk/>
            <pc:sldMk cId="0" sldId="262"/>
            <ac:cxnSpMk id="8" creationId="{4ECF3CFA-0026-43E2-9750-F11D35B0DD2F}"/>
          </ac:cxnSpMkLst>
        </pc:cxnChg>
        <pc:cxnChg chg="add mod">
          <ac:chgData name="Siolka Marcy" userId="8c82ce0f-a1b4-49d0-afd1-ff7017c585f1" providerId="ADAL" clId="{D7570106-5B20-48BE-BE16-02E57FCCDFA8}" dt="2019-08-18T01:31:15.814" v="145" actId="1076"/>
          <ac:cxnSpMkLst>
            <pc:docMk/>
            <pc:sldMk cId="0" sldId="262"/>
            <ac:cxnSpMk id="9" creationId="{24E024EF-FE81-40A5-B7BA-463087525E58}"/>
          </ac:cxnSpMkLst>
        </pc:cxnChg>
      </pc:sldChg>
      <pc:sldChg chg="addSp delSp modSp add">
        <pc:chgData name="Siolka Marcy" userId="8c82ce0f-a1b4-49d0-afd1-ff7017c585f1" providerId="ADAL" clId="{D7570106-5B20-48BE-BE16-02E57FCCDFA8}" dt="2019-08-17T20:29:19.214" v="62" actId="1076"/>
        <pc:sldMkLst>
          <pc:docMk/>
          <pc:sldMk cId="1978400549" sldId="263"/>
        </pc:sldMkLst>
        <pc:spChg chg="mod">
          <ac:chgData name="Siolka Marcy" userId="8c82ce0f-a1b4-49d0-afd1-ff7017c585f1" providerId="ADAL" clId="{D7570106-5B20-48BE-BE16-02E57FCCDFA8}" dt="2019-08-17T20:28:42.189" v="22" actId="1076"/>
          <ac:spMkLst>
            <pc:docMk/>
            <pc:sldMk cId="1978400549" sldId="263"/>
            <ac:spMk id="2" creationId="{1452585B-152B-4A51-821D-9C88148B9465}"/>
          </ac:spMkLst>
        </pc:spChg>
        <pc:spChg chg="del">
          <ac:chgData name="Siolka Marcy" userId="8c82ce0f-a1b4-49d0-afd1-ff7017c585f1" providerId="ADAL" clId="{D7570106-5B20-48BE-BE16-02E57FCCDFA8}" dt="2019-08-17T20:27:10.063" v="1"/>
          <ac:spMkLst>
            <pc:docMk/>
            <pc:sldMk cId="1978400549" sldId="263"/>
            <ac:spMk id="3" creationId="{A8035BAB-EF6D-4CD7-A392-B07F1CDB56CF}"/>
          </ac:spMkLst>
        </pc:spChg>
        <pc:spChg chg="add mod">
          <ac:chgData name="Siolka Marcy" userId="8c82ce0f-a1b4-49d0-afd1-ff7017c585f1" providerId="ADAL" clId="{D7570106-5B20-48BE-BE16-02E57FCCDFA8}" dt="2019-08-17T20:29:16.137" v="61" actId="14100"/>
          <ac:spMkLst>
            <pc:docMk/>
            <pc:sldMk cId="1978400549" sldId="263"/>
            <ac:spMk id="7" creationId="{687A162C-2DEF-4E5E-8193-6BE06CD02199}"/>
          </ac:spMkLst>
        </pc:spChg>
        <pc:picChg chg="add mod">
          <ac:chgData name="Siolka Marcy" userId="8c82ce0f-a1b4-49d0-afd1-ff7017c585f1" providerId="ADAL" clId="{D7570106-5B20-48BE-BE16-02E57FCCDFA8}" dt="2019-08-17T20:28:20.073" v="10" actId="1076"/>
          <ac:picMkLst>
            <pc:docMk/>
            <pc:sldMk cId="1978400549" sldId="263"/>
            <ac:picMk id="4" creationId="{739B2101-3B1C-44D7-AE91-B3B93142906B}"/>
          </ac:picMkLst>
        </pc:picChg>
        <pc:picChg chg="add del mod">
          <ac:chgData name="Siolka Marcy" userId="8c82ce0f-a1b4-49d0-afd1-ff7017c585f1" providerId="ADAL" clId="{D7570106-5B20-48BE-BE16-02E57FCCDFA8}" dt="2019-08-17T20:28:11.903" v="6" actId="478"/>
          <ac:picMkLst>
            <pc:docMk/>
            <pc:sldMk cId="1978400549" sldId="263"/>
            <ac:picMk id="5" creationId="{323ECCE5-7945-4A04-B7D4-BB72080B0FE9}"/>
          </ac:picMkLst>
        </pc:picChg>
        <pc:picChg chg="add mod">
          <ac:chgData name="Siolka Marcy" userId="8c82ce0f-a1b4-49d0-afd1-ff7017c585f1" providerId="ADAL" clId="{D7570106-5B20-48BE-BE16-02E57FCCDFA8}" dt="2019-08-17T20:29:19.214" v="62" actId="1076"/>
          <ac:picMkLst>
            <pc:docMk/>
            <pc:sldMk cId="1978400549" sldId="263"/>
            <ac:picMk id="6" creationId="{79E0AC4F-2CDC-42E6-9F4A-AAA1B3B89205}"/>
          </ac:picMkLst>
        </pc:picChg>
      </pc:sldChg>
      <pc:sldChg chg="addSp delSp modSp add">
        <pc:chgData name="Siolka Marcy" userId="8c82ce0f-a1b4-49d0-afd1-ff7017c585f1" providerId="ADAL" clId="{D7570106-5B20-48BE-BE16-02E57FCCDFA8}" dt="2019-08-18T01:26:59.281" v="104" actId="14100"/>
        <pc:sldMkLst>
          <pc:docMk/>
          <pc:sldMk cId="1500713091" sldId="264"/>
        </pc:sldMkLst>
        <pc:spChg chg="mod">
          <ac:chgData name="Siolka Marcy" userId="8c82ce0f-a1b4-49d0-afd1-ff7017c585f1" providerId="ADAL" clId="{D7570106-5B20-48BE-BE16-02E57FCCDFA8}" dt="2019-08-18T01:25:59.568" v="97" actId="403"/>
          <ac:spMkLst>
            <pc:docMk/>
            <pc:sldMk cId="1500713091" sldId="264"/>
            <ac:spMk id="3" creationId="{0F48C900-CFD4-4719-A7D6-AEC42C92129D}"/>
          </ac:spMkLst>
        </pc:spChg>
        <pc:picChg chg="add mod">
          <ac:chgData name="Siolka Marcy" userId="8c82ce0f-a1b4-49d0-afd1-ff7017c585f1" providerId="ADAL" clId="{D7570106-5B20-48BE-BE16-02E57FCCDFA8}" dt="2019-08-18T01:26:40.542" v="101" actId="14100"/>
          <ac:picMkLst>
            <pc:docMk/>
            <pc:sldMk cId="1500713091" sldId="264"/>
            <ac:picMk id="5" creationId="{CAE02FDF-8369-4E03-9469-DA667CAADE7F}"/>
          </ac:picMkLst>
        </pc:picChg>
        <pc:picChg chg="add mod">
          <ac:chgData name="Siolka Marcy" userId="8c82ce0f-a1b4-49d0-afd1-ff7017c585f1" providerId="ADAL" clId="{D7570106-5B20-48BE-BE16-02E57FCCDFA8}" dt="2019-08-18T01:26:59.281" v="104" actId="14100"/>
          <ac:picMkLst>
            <pc:docMk/>
            <pc:sldMk cId="1500713091" sldId="264"/>
            <ac:picMk id="6" creationId="{10FFE7A9-9684-4573-9368-7A56B83659B0}"/>
          </ac:picMkLst>
        </pc:picChg>
        <pc:picChg chg="del">
          <ac:chgData name="Siolka Marcy" userId="8c82ce0f-a1b4-49d0-afd1-ff7017c585f1" providerId="ADAL" clId="{D7570106-5B20-48BE-BE16-02E57FCCDFA8}" dt="2019-08-18T01:26:10.661" v="98" actId="478"/>
          <ac:picMkLst>
            <pc:docMk/>
            <pc:sldMk cId="1500713091" sldId="264"/>
            <ac:picMk id="1025" creationId="{A9B6FF58-51FE-4854-985D-83EE65FAE8F7}"/>
          </ac:picMkLst>
        </pc:picChg>
      </pc:sldChg>
      <pc:sldChg chg="addSp delSp modSp add ord">
        <pc:chgData name="Siolka Marcy" userId="8c82ce0f-a1b4-49d0-afd1-ff7017c585f1" providerId="ADAL" clId="{D7570106-5B20-48BE-BE16-02E57FCCDFA8}" dt="2019-08-18T01:29:19.882" v="117"/>
        <pc:sldMkLst>
          <pc:docMk/>
          <pc:sldMk cId="2061566308" sldId="265"/>
        </pc:sldMkLst>
        <pc:spChg chg="mod">
          <ac:chgData name="Siolka Marcy" userId="8c82ce0f-a1b4-49d0-afd1-ff7017c585f1" providerId="ADAL" clId="{D7570106-5B20-48BE-BE16-02E57FCCDFA8}" dt="2019-08-18T01:27:43.509" v="111" actId="20577"/>
          <ac:spMkLst>
            <pc:docMk/>
            <pc:sldMk cId="2061566308" sldId="265"/>
            <ac:spMk id="3" creationId="{0F48C900-CFD4-4719-A7D6-AEC42C92129D}"/>
          </ac:spMkLst>
        </pc:spChg>
        <pc:picChg chg="add mod">
          <ac:chgData name="Siolka Marcy" userId="8c82ce0f-a1b4-49d0-afd1-ff7017c585f1" providerId="ADAL" clId="{D7570106-5B20-48BE-BE16-02E57FCCDFA8}" dt="2019-08-18T01:28:05.881" v="115" actId="14100"/>
          <ac:picMkLst>
            <pc:docMk/>
            <pc:sldMk cId="2061566308" sldId="265"/>
            <ac:picMk id="5" creationId="{363F8F35-A796-4BF5-8C3E-9CE0404C63ED}"/>
          </ac:picMkLst>
        </pc:picChg>
        <pc:picChg chg="del">
          <ac:chgData name="Siolka Marcy" userId="8c82ce0f-a1b4-49d0-afd1-ff7017c585f1" providerId="ADAL" clId="{D7570106-5B20-48BE-BE16-02E57FCCDFA8}" dt="2019-08-18T01:27:45.792" v="112" actId="478"/>
          <ac:picMkLst>
            <pc:docMk/>
            <pc:sldMk cId="2061566308" sldId="265"/>
            <ac:picMk id="1025" creationId="{A9B6FF58-51FE-4854-985D-83EE65FAE8F7}"/>
          </ac:picMkLst>
        </pc:picChg>
        <pc:inkChg chg="add">
          <ac:chgData name="Siolka Marcy" userId="8c82ce0f-a1b4-49d0-afd1-ff7017c585f1" providerId="ADAL" clId="{D7570106-5B20-48BE-BE16-02E57FCCDFA8}" dt="2019-08-18T01:28:19.746" v="116" actId="9405"/>
          <ac:inkMkLst>
            <pc:docMk/>
            <pc:sldMk cId="2061566308" sldId="265"/>
            <ac:inkMk id="4" creationId="{DC41BE9E-4833-4C25-ACEC-A512F3B44BE9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18T01:28:19.746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1614 110,'-46'-3,"0"-2,-1-2,2-2,-18-7,-2 1,-42-4,-59 7,0 7,-28 8,6 0,113-4,13 0,-27 4,80-2,1 1,0 0,0 0,0 1,0 0,0 1,0 0,1 0,0 0,0 1,0 0,0 1,-4 4,-9 10,1 0,1 2,-9 13,20-24,0 0,0 0,1 1,1 0,0 0,1 0,0 0,0 1,2 0,-2 8,1 17,1 0,4 37,-2-68,3 302,-3-215,0-79,0 0,2 0,0 0,0-1,1 1,4 8,-5-17,0 1,1-1,0 0,0 0,1-1,0 1,0 0,0-1,0 0,1 0,0-1,0 1,0-1,1 0,3 2,17 8,1 0,0-2,1-2,0 0,0-2,1-1,15 2,52 2,1-3,-1-5,4-4,-75 2,1 1,-1 2,12 3,-8-1,1-2,9 0,29-3,-12 1,12 2,-48-1,0 0,-1 1,0 1,0 1,6 3,8 2,1-1,0-2,6 0,-32-6,44 5,0-3,0-1,1-3,8-3,37 1,242 2,-333 0,1 0,-1 0,1-1,-1 0,1-1,-1 0,0 0,0 0,-4 0,0 1,-1 0,1-1,-1 1,1-1,-1 0,1 0,-1 0,0 0,0 0,0-1,0 1,-1 0,1-1,-1 0,1 1,-1-1,0 0,0 0,0 1,0-3,10-49,-3-1,-2 0,-2-8,-1 8,9-44,-5 50,0-40,-6 36,1-50,-6-42,2 135,0-1,0 0,-1 0,0 1,-1-1,0 1,0 0,-2 0,1 1,-1-1,-14-19,-1 1,-14-12,32 37,0-1,-1 1,0-1,0 1,0 0,0 1,0-1,-1 1,1 0,-1 0,0 0,1 0,-5 0,-5 0,0 0,0 0,-15 2,-30-4,1-5,-1 2,-24 2,60 3,0-1,1 0,-1-2,1-1,0-1,0-1,-4-3,-55-17,-105-21,158 41,4 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564AFAB-E6D7-974E-8E0A-4BB755F56A08}" type="datetimeFigureOut">
              <a:rPr lang="en-US" smtClean="0"/>
              <a:pPr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818C84B3-A9A0-964F-BD32-DE0D3E1BBE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dgerlink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itationmachine.net/index2.ph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Guidelines for ethical research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Paste the citation and alphabetize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FECEC6-7678-4D7E-A102-82149B8D8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4" y="1158240"/>
            <a:ext cx="7556313" cy="1645919"/>
          </a:xfrm>
        </p:spPr>
        <p:txBody>
          <a:bodyPr>
            <a:normAutofit/>
          </a:bodyPr>
          <a:lstStyle/>
          <a:p>
            <a:r>
              <a:rPr lang="en-US" sz="3000" dirty="0"/>
              <a:t>Paste citation to a Word document.  Alphabetize and make it a hanging indent.  Conference with your teacher.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48437B-CE93-43C0-B4BC-EACACDB295D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74040" y="2757167"/>
            <a:ext cx="8071486" cy="3651661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ECF3CFA-0026-43E2-9750-F11D35B0DD2F}"/>
              </a:ext>
            </a:extLst>
          </p:cNvPr>
          <p:cNvCxnSpPr/>
          <p:nvPr/>
        </p:nvCxnSpPr>
        <p:spPr>
          <a:xfrm flipV="1">
            <a:off x="1341120" y="4907280"/>
            <a:ext cx="1188720" cy="5486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4E024EF-FE81-40A5-B7BA-463087525E58}"/>
              </a:ext>
            </a:extLst>
          </p:cNvPr>
          <p:cNvCxnSpPr/>
          <p:nvPr/>
        </p:nvCxnSpPr>
        <p:spPr>
          <a:xfrm flipV="1">
            <a:off x="3682270" y="3651883"/>
            <a:ext cx="1188720" cy="5486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good source?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One source could be from </a:t>
            </a:r>
            <a:r>
              <a:rPr lang="en-US" sz="2400" dirty="0">
                <a:hlinkClick r:id="rId2"/>
              </a:rPr>
              <a:t>Badger Link</a:t>
            </a:r>
            <a:r>
              <a:rPr lang="en-US" sz="2400" dirty="0"/>
              <a:t> or websites ending in .</a:t>
            </a:r>
            <a:r>
              <a:rPr lang="en-US" sz="2400" dirty="0" err="1"/>
              <a:t>edu</a:t>
            </a:r>
            <a:r>
              <a:rPr lang="en-US" sz="2400" dirty="0"/>
              <a:t> or .</a:t>
            </a:r>
            <a:r>
              <a:rPr lang="en-US" sz="2400" dirty="0" err="1"/>
              <a:t>gov</a:t>
            </a:r>
            <a:endParaRPr lang="en-US" sz="2400" dirty="0"/>
          </a:p>
          <a:p>
            <a:r>
              <a:rPr lang="en-US" sz="2400" dirty="0"/>
              <a:t>Other sources can be from reputable web pages, magazines, newspapers, etc.</a:t>
            </a:r>
          </a:p>
          <a:p>
            <a:pPr lvl="1"/>
            <a:r>
              <a:rPr lang="en-US" sz="2000" dirty="0"/>
              <a:t>Not Wikipedia or other wiki sources or blogs</a:t>
            </a:r>
          </a:p>
          <a:p>
            <a:pPr lvl="1"/>
            <a:r>
              <a:rPr lang="en-US" sz="2000" dirty="0"/>
              <a:t>Wikis can be changed by the public making them less reputable</a:t>
            </a:r>
          </a:p>
          <a:p>
            <a:pPr lvl="1"/>
            <a:r>
              <a:rPr lang="en-US" sz="2000" dirty="0"/>
              <a:t>Judge the content of web pages before using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2585B-152B-4A51-821D-9C88148B9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606" y="484094"/>
            <a:ext cx="2894966" cy="1116106"/>
          </a:xfrm>
        </p:spPr>
        <p:txBody>
          <a:bodyPr/>
          <a:lstStyle/>
          <a:p>
            <a:r>
              <a:rPr lang="en-US" dirty="0"/>
              <a:t>Wikipedia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39B2101-3B1C-44D7-AE91-B3B9314290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2628" y="1600200"/>
            <a:ext cx="1916922" cy="49526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9E0AC4F-2CDC-42E6-9F4A-AAA1B3B89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2850" y="1600200"/>
            <a:ext cx="2633028" cy="465643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87A162C-2DEF-4E5E-8193-6BE06CD02199}"/>
              </a:ext>
            </a:extLst>
          </p:cNvPr>
          <p:cNvSpPr txBox="1">
            <a:spLocks/>
          </p:cNvSpPr>
          <p:nvPr/>
        </p:nvSpPr>
        <p:spPr>
          <a:xfrm>
            <a:off x="3901440" y="484094"/>
            <a:ext cx="3615849" cy="97894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Wikipedia after the Packers beat Dallas</a:t>
            </a:r>
          </a:p>
        </p:txBody>
      </p:sp>
    </p:spTree>
    <p:extLst>
      <p:ext uri="{BB962C8B-B14F-4D97-AF65-F5344CB8AC3E}">
        <p14:creationId xmlns:p14="http://schemas.microsoft.com/office/powerpoint/2010/main" val="1978400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notes from your 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You should take notes from your sources</a:t>
            </a:r>
          </a:p>
          <a:p>
            <a:pPr lvl="1"/>
            <a:r>
              <a:rPr lang="en-US" sz="2800" dirty="0"/>
              <a:t>If you put your notes in your own words you won’t plagiarize</a:t>
            </a:r>
          </a:p>
          <a:p>
            <a:pPr lvl="1"/>
            <a:r>
              <a:rPr lang="en-US" sz="2800" dirty="0"/>
              <a:t>Organize your notes so that you know where you gathered your information</a:t>
            </a:r>
          </a:p>
          <a:p>
            <a:pPr lvl="1"/>
            <a:r>
              <a:rPr lang="en-US" sz="2800" dirty="0"/>
              <a:t>Read source-summarize-restate in paper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Plagiarism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Plagiarism is copying words, sentences, or paragraphs from a published source</a:t>
            </a:r>
          </a:p>
          <a:p>
            <a:r>
              <a:rPr lang="en-US" sz="2800" dirty="0"/>
              <a:t>Besides putting it in your own words, you also must cite the sources of where you got your information</a:t>
            </a:r>
          </a:p>
          <a:p>
            <a:r>
              <a:rPr lang="en-US" sz="2800" dirty="0"/>
              <a:t>If you plagiarize, you will get a zero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works cited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</a:t>
            </a:r>
            <a:r>
              <a:rPr lang="en-US" dirty="0">
                <a:hlinkClick r:id="rId2"/>
              </a:rPr>
              <a:t>citationmachine.net</a:t>
            </a:r>
            <a:endParaRPr lang="en-US" dirty="0"/>
          </a:p>
          <a:p>
            <a:r>
              <a:rPr lang="en-US" dirty="0"/>
              <a:t>Choose MLA style</a:t>
            </a:r>
          </a:p>
          <a:p>
            <a:r>
              <a:rPr lang="en-US" dirty="0"/>
              <a:t>Choose your source</a:t>
            </a:r>
          </a:p>
          <a:p>
            <a:pPr lvl="1"/>
            <a:r>
              <a:rPr lang="en-US" dirty="0"/>
              <a:t>Newspaper article</a:t>
            </a:r>
          </a:p>
          <a:p>
            <a:pPr lvl="1"/>
            <a:r>
              <a:rPr lang="en-US" dirty="0"/>
              <a:t>Magazine article</a:t>
            </a:r>
          </a:p>
          <a:p>
            <a:pPr lvl="1"/>
            <a:r>
              <a:rPr lang="en-US" dirty="0"/>
              <a:t>Online journal</a:t>
            </a:r>
          </a:p>
          <a:p>
            <a:pPr lvl="1"/>
            <a:r>
              <a:rPr lang="en-US" dirty="0"/>
              <a:t>Web document</a:t>
            </a:r>
          </a:p>
          <a:p>
            <a:r>
              <a:rPr lang="en-US" dirty="0"/>
              <a:t>Fill in all of the information in </a:t>
            </a:r>
            <a:r>
              <a:rPr lang="en-US"/>
              <a:t>Citation Machine</a:t>
            </a:r>
            <a:endParaRPr lang="en-US" dirty="0"/>
          </a:p>
          <a:p>
            <a:pPr lvl="1"/>
            <a:r>
              <a:rPr lang="en-US" dirty="0"/>
              <a:t>Copy and paste it onto your works cited page</a:t>
            </a:r>
          </a:p>
          <a:p>
            <a:pPr lvl="1"/>
            <a:r>
              <a:rPr lang="en-US" dirty="0"/>
              <a:t>Alphabetize and make them a hanging indent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Machine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F48C900-CFD4-4719-A7D6-AEC42C921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28" y="1474136"/>
            <a:ext cx="7976222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ja-JP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Copy and paste your URL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ja-JP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ja-JP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hoose search (then “select” and “final step”)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18">
            <a:extLst>
              <a:ext uri="{FF2B5EF4-FFF2-40B4-BE49-F238E27FC236}">
                <a16:creationId xmlns:a16="http://schemas.microsoft.com/office/drawing/2014/main" id="{A9B6FF58-51FE-4854-985D-83EE65FAE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120" y="2590242"/>
            <a:ext cx="5430424" cy="362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Machine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F48C900-CFD4-4719-A7D6-AEC42C921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28" y="1412582"/>
            <a:ext cx="575189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Double check the information.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This entry needed to be fixed up.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Choose “Create Citation.”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E02FDF-8369-4E03-9469-DA667CAADE7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98474" y="2818740"/>
            <a:ext cx="3890646" cy="34702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0FFE7A9-9684-4573-9368-7A56B83659B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754882" y="2818739"/>
            <a:ext cx="3728718" cy="347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713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Machine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F48C900-CFD4-4719-A7D6-AEC42C921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28" y="1474138"/>
            <a:ext cx="7754815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3200" dirty="0"/>
              <a:t>Copy and paste it onto your works cited </a:t>
            </a:r>
          </a:p>
          <a:p>
            <a:pPr lvl="0"/>
            <a:r>
              <a:rPr lang="en-US" sz="3200" dirty="0"/>
              <a:t>page by choosing the “copy” link.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3F8F35-A796-4BF5-8C3E-9CE0404C63E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20040" y="2828355"/>
            <a:ext cx="8437880" cy="255550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C41BE9E-4833-4C25-ACEC-A512F3B44BE9}"/>
                  </a:ext>
                </a:extLst>
              </p14:cNvPr>
              <p14:cNvContentPartPr/>
              <p14:nvPr/>
            </p14:nvContentPartPr>
            <p14:xfrm>
              <a:off x="546600" y="4197000"/>
              <a:ext cx="816120" cy="468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C41BE9E-4833-4C25-ACEC-A512F3B44BE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8600" y="4179360"/>
                <a:ext cx="851760" cy="503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1566308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370</TotalTime>
  <Words>292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Rockwell</vt:lpstr>
      <vt:lpstr>Wingdings</vt:lpstr>
      <vt:lpstr>Advantage</vt:lpstr>
      <vt:lpstr>How to Research</vt:lpstr>
      <vt:lpstr>What is a good source?</vt:lpstr>
      <vt:lpstr>Wikipedia</vt:lpstr>
      <vt:lpstr>Take notes from your source</vt:lpstr>
      <vt:lpstr>Plagiarism</vt:lpstr>
      <vt:lpstr>Creating a works cited page</vt:lpstr>
      <vt:lpstr>Citation Machine</vt:lpstr>
      <vt:lpstr>Citation Machine</vt:lpstr>
      <vt:lpstr>Citation Machine</vt:lpstr>
      <vt:lpstr>Paste the citation and alphabetize</vt:lpstr>
    </vt:vector>
  </TitlesOfParts>
  <Company>Bonduel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Research</dc:title>
  <dc:creator>Marcy Siolka</dc:creator>
  <cp:lastModifiedBy>Siolka Marcy</cp:lastModifiedBy>
  <cp:revision>4</cp:revision>
  <dcterms:created xsi:type="dcterms:W3CDTF">2013-01-08T03:44:39Z</dcterms:created>
  <dcterms:modified xsi:type="dcterms:W3CDTF">2019-08-23T16:58:36Z</dcterms:modified>
</cp:coreProperties>
</file>